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6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y="5143500" cx="9144000"/>
  <p:notesSz cx="6858000" cy="9144000"/>
  <p:embeddedFontLst>
    <p:embeddedFont>
      <p:font typeface="Proxima Nova"/>
      <p:regular r:id="rId28"/>
      <p:bold r:id="rId29"/>
      <p:italic r:id="rId30"/>
      <p:boldItalic r:id="rId31"/>
    </p:embeddedFont>
    <p:embeddedFont>
      <p:font typeface="Roboto"/>
      <p:regular r:id="rId32"/>
      <p:bold r:id="rId33"/>
      <p:italic r:id="rId34"/>
      <p:boldItalic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982">
          <p15:clr>
            <a:srgbClr val="A4A3A4"/>
          </p15:clr>
        </p15:guide>
        <p15:guide id="2" orient="horz" pos="1614">
          <p15:clr>
            <a:srgbClr val="A4A3A4"/>
          </p15:clr>
        </p15:guide>
        <p15:guide id="3" pos="2880">
          <p15:clr>
            <a:srgbClr val="A4A3A4"/>
          </p15:clr>
        </p15:guide>
        <p15:guide id="4" pos="199">
          <p15:clr>
            <a:srgbClr val="A4A3A4"/>
          </p15:clr>
        </p15:guide>
      </p15:sldGuideLst>
    </p:ext>
    <p:ext uri="{2D200454-40CA-4A62-9FC3-DE9A4176ACB9}">
      <p15:notesGuideLst>
        <p15:guide id="1" orient="horz" pos="372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982" orient="horz"/>
        <p:guide pos="1614" orient="horz"/>
        <p:guide pos="2880"/>
        <p:guide pos="199"/>
      </p:guideLst>
    </p:cSldViewPr>
  </p:slide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pos="372" orient="horz"/>
        <p:guide pos="2160"/>
      </p:guideLst>
    </p:cSldViewPr>
  </p:notes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ProximaNova-regular.fntdata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ProximaNova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ProximaNova-boldItalic.fntdata"/><Relationship Id="rId30" Type="http://schemas.openxmlformats.org/officeDocument/2006/relationships/font" Target="fonts/ProximaNova-italic.fntdata"/><Relationship Id="rId11" Type="http://schemas.openxmlformats.org/officeDocument/2006/relationships/slide" Target="slides/slide6.xml"/><Relationship Id="rId33" Type="http://schemas.openxmlformats.org/officeDocument/2006/relationships/font" Target="fonts/Roboto-bold.fntdata"/><Relationship Id="rId10" Type="http://schemas.openxmlformats.org/officeDocument/2006/relationships/slide" Target="slides/slide5.xml"/><Relationship Id="rId32" Type="http://schemas.openxmlformats.org/officeDocument/2006/relationships/font" Target="fonts/Roboto-regular.fntdata"/><Relationship Id="rId13" Type="http://schemas.openxmlformats.org/officeDocument/2006/relationships/slide" Target="slides/slide8.xml"/><Relationship Id="rId35" Type="http://schemas.openxmlformats.org/officeDocument/2006/relationships/font" Target="fonts/Roboto-boldItalic.fntdata"/><Relationship Id="rId12" Type="http://schemas.openxmlformats.org/officeDocument/2006/relationships/slide" Target="slides/slide7.xml"/><Relationship Id="rId34" Type="http://schemas.openxmlformats.org/officeDocument/2006/relationships/font" Target="fonts/Roboto-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928688" y="569913"/>
            <a:ext cx="4938712" cy="277971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799" y="4056995"/>
            <a:ext cx="5985258" cy="44012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60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21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2100" lvl="2" marL="13716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2100" lvl="3" marL="18288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2100" lvl="4" marL="22860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685799" y="8798011"/>
            <a:ext cx="2971800" cy="34440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6277228" y="8798011"/>
            <a:ext cx="393829" cy="34440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:notes"/>
          <p:cNvSpPr/>
          <p:nvPr>
            <p:ph idx="2" type="sldImg"/>
          </p:nvPr>
        </p:nvSpPr>
        <p:spPr>
          <a:xfrm>
            <a:off x="928688" y="569913"/>
            <a:ext cx="4938712" cy="277971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" name="Google Shape;65;p1:notes"/>
          <p:cNvSpPr txBox="1"/>
          <p:nvPr>
            <p:ph idx="1" type="body"/>
          </p:nvPr>
        </p:nvSpPr>
        <p:spPr>
          <a:xfrm>
            <a:off x="877331" y="4343400"/>
            <a:ext cx="5795318" cy="44546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66" name="Google Shape;66;p1:notes"/>
          <p:cNvSpPr txBox="1"/>
          <p:nvPr>
            <p:ph idx="12" type="sldNum"/>
          </p:nvPr>
        </p:nvSpPr>
        <p:spPr>
          <a:xfrm>
            <a:off x="6277228" y="8798011"/>
            <a:ext cx="393829" cy="34440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8ec5d1b99d_3_13:notes"/>
          <p:cNvSpPr/>
          <p:nvPr>
            <p:ph idx="2" type="sldImg"/>
          </p:nvPr>
        </p:nvSpPr>
        <p:spPr>
          <a:xfrm>
            <a:off x="928688" y="569913"/>
            <a:ext cx="4938600" cy="2779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8ec5d1b99d_3_13:notes"/>
          <p:cNvSpPr txBox="1"/>
          <p:nvPr>
            <p:ph idx="1" type="body"/>
          </p:nvPr>
        </p:nvSpPr>
        <p:spPr>
          <a:xfrm>
            <a:off x="685799" y="4056995"/>
            <a:ext cx="5985300" cy="4401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g8ec5d1b99d_3_13:notes"/>
          <p:cNvSpPr txBox="1"/>
          <p:nvPr>
            <p:ph idx="12" type="sldNum"/>
          </p:nvPr>
        </p:nvSpPr>
        <p:spPr>
          <a:xfrm>
            <a:off x="6277228" y="8798011"/>
            <a:ext cx="393900" cy="3444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8ec5d1b99d_0_47:notes"/>
          <p:cNvSpPr/>
          <p:nvPr>
            <p:ph idx="2" type="sldImg"/>
          </p:nvPr>
        </p:nvSpPr>
        <p:spPr>
          <a:xfrm>
            <a:off x="928688" y="569913"/>
            <a:ext cx="4938600" cy="2779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8ec5d1b99d_0_47:notes"/>
          <p:cNvSpPr txBox="1"/>
          <p:nvPr>
            <p:ph idx="1" type="body"/>
          </p:nvPr>
        </p:nvSpPr>
        <p:spPr>
          <a:xfrm>
            <a:off x="685799" y="4056995"/>
            <a:ext cx="5985300" cy="4401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g8ec5d1b99d_0_47:notes"/>
          <p:cNvSpPr txBox="1"/>
          <p:nvPr>
            <p:ph idx="12" type="sldNum"/>
          </p:nvPr>
        </p:nvSpPr>
        <p:spPr>
          <a:xfrm>
            <a:off x="6277228" y="8798011"/>
            <a:ext cx="393900" cy="3444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8ee021e337_4_5:notes"/>
          <p:cNvSpPr/>
          <p:nvPr>
            <p:ph idx="2" type="sldImg"/>
          </p:nvPr>
        </p:nvSpPr>
        <p:spPr>
          <a:xfrm>
            <a:off x="928688" y="569913"/>
            <a:ext cx="4938600" cy="2779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8ee021e337_4_5:notes"/>
          <p:cNvSpPr txBox="1"/>
          <p:nvPr>
            <p:ph idx="1" type="body"/>
          </p:nvPr>
        </p:nvSpPr>
        <p:spPr>
          <a:xfrm>
            <a:off x="685799" y="4056995"/>
            <a:ext cx="5985300" cy="4401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g8ee021e337_4_5:notes"/>
          <p:cNvSpPr txBox="1"/>
          <p:nvPr>
            <p:ph idx="12" type="sldNum"/>
          </p:nvPr>
        </p:nvSpPr>
        <p:spPr>
          <a:xfrm>
            <a:off x="6277228" y="8798011"/>
            <a:ext cx="393900" cy="3444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8:notes"/>
          <p:cNvSpPr txBox="1"/>
          <p:nvPr>
            <p:ph idx="1" type="body"/>
          </p:nvPr>
        </p:nvSpPr>
        <p:spPr>
          <a:xfrm>
            <a:off x="685799" y="4056995"/>
            <a:ext cx="5985258" cy="440120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8:notes"/>
          <p:cNvSpPr/>
          <p:nvPr>
            <p:ph idx="2" type="sldImg"/>
          </p:nvPr>
        </p:nvSpPr>
        <p:spPr>
          <a:xfrm>
            <a:off x="928688" y="569913"/>
            <a:ext cx="4938712" cy="277971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8ec5d1b99d_3_0:notes"/>
          <p:cNvSpPr/>
          <p:nvPr>
            <p:ph idx="2" type="sldImg"/>
          </p:nvPr>
        </p:nvSpPr>
        <p:spPr>
          <a:xfrm>
            <a:off x="928688" y="569913"/>
            <a:ext cx="4938600" cy="2779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8ec5d1b99d_3_0:notes"/>
          <p:cNvSpPr txBox="1"/>
          <p:nvPr>
            <p:ph idx="1" type="body"/>
          </p:nvPr>
        </p:nvSpPr>
        <p:spPr>
          <a:xfrm>
            <a:off x="685799" y="4056995"/>
            <a:ext cx="5985300" cy="4401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g8ec5d1b99d_3_0:notes"/>
          <p:cNvSpPr txBox="1"/>
          <p:nvPr>
            <p:ph idx="12" type="sldNum"/>
          </p:nvPr>
        </p:nvSpPr>
        <p:spPr>
          <a:xfrm>
            <a:off x="6277228" y="8798011"/>
            <a:ext cx="393900" cy="3444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8ee021e337_0_7:notes"/>
          <p:cNvSpPr/>
          <p:nvPr>
            <p:ph idx="2" type="sldImg"/>
          </p:nvPr>
        </p:nvSpPr>
        <p:spPr>
          <a:xfrm>
            <a:off x="928688" y="569913"/>
            <a:ext cx="4938600" cy="2779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8ee021e337_0_7:notes"/>
          <p:cNvSpPr txBox="1"/>
          <p:nvPr>
            <p:ph idx="1" type="body"/>
          </p:nvPr>
        </p:nvSpPr>
        <p:spPr>
          <a:xfrm>
            <a:off x="685799" y="4056995"/>
            <a:ext cx="5985300" cy="4401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g8ee021e337_0_7:notes"/>
          <p:cNvSpPr txBox="1"/>
          <p:nvPr>
            <p:ph idx="12" type="sldNum"/>
          </p:nvPr>
        </p:nvSpPr>
        <p:spPr>
          <a:xfrm>
            <a:off x="6277228" y="8798011"/>
            <a:ext cx="393900" cy="3444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8d306164dd_0_0:notes"/>
          <p:cNvSpPr/>
          <p:nvPr>
            <p:ph idx="2" type="sldImg"/>
          </p:nvPr>
        </p:nvSpPr>
        <p:spPr>
          <a:xfrm>
            <a:off x="928688" y="569913"/>
            <a:ext cx="4938600" cy="2779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8d306164dd_0_0:notes"/>
          <p:cNvSpPr txBox="1"/>
          <p:nvPr>
            <p:ph idx="1" type="body"/>
          </p:nvPr>
        </p:nvSpPr>
        <p:spPr>
          <a:xfrm>
            <a:off x="685799" y="4056995"/>
            <a:ext cx="5985300" cy="4401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g8d306164dd_0_0:notes"/>
          <p:cNvSpPr txBox="1"/>
          <p:nvPr>
            <p:ph idx="12" type="sldNum"/>
          </p:nvPr>
        </p:nvSpPr>
        <p:spPr>
          <a:xfrm>
            <a:off x="6277228" y="8798011"/>
            <a:ext cx="393900" cy="3444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8ec5d1b99d_3_6:notes"/>
          <p:cNvSpPr/>
          <p:nvPr>
            <p:ph idx="2" type="sldImg"/>
          </p:nvPr>
        </p:nvSpPr>
        <p:spPr>
          <a:xfrm>
            <a:off x="928688" y="569913"/>
            <a:ext cx="4938600" cy="2779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8ec5d1b99d_3_6:notes"/>
          <p:cNvSpPr txBox="1"/>
          <p:nvPr>
            <p:ph idx="1" type="body"/>
          </p:nvPr>
        </p:nvSpPr>
        <p:spPr>
          <a:xfrm>
            <a:off x="685799" y="4056995"/>
            <a:ext cx="5985300" cy="4401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g8ec5d1b99d_3_6:notes"/>
          <p:cNvSpPr txBox="1"/>
          <p:nvPr>
            <p:ph idx="12" type="sldNum"/>
          </p:nvPr>
        </p:nvSpPr>
        <p:spPr>
          <a:xfrm>
            <a:off x="6277228" y="8798011"/>
            <a:ext cx="393900" cy="3444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8ec5d1b99d_3_20:notes"/>
          <p:cNvSpPr/>
          <p:nvPr>
            <p:ph idx="2" type="sldImg"/>
          </p:nvPr>
        </p:nvSpPr>
        <p:spPr>
          <a:xfrm>
            <a:off x="928688" y="569913"/>
            <a:ext cx="4938600" cy="2779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8ec5d1b99d_3_20:notes"/>
          <p:cNvSpPr txBox="1"/>
          <p:nvPr>
            <p:ph idx="1" type="body"/>
          </p:nvPr>
        </p:nvSpPr>
        <p:spPr>
          <a:xfrm>
            <a:off x="685799" y="4056995"/>
            <a:ext cx="5985300" cy="4401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g8ec5d1b99d_3_20:notes"/>
          <p:cNvSpPr txBox="1"/>
          <p:nvPr>
            <p:ph idx="12" type="sldNum"/>
          </p:nvPr>
        </p:nvSpPr>
        <p:spPr>
          <a:xfrm>
            <a:off x="6277228" y="8798011"/>
            <a:ext cx="393900" cy="3444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9:notes"/>
          <p:cNvSpPr txBox="1"/>
          <p:nvPr>
            <p:ph idx="1" type="body"/>
          </p:nvPr>
        </p:nvSpPr>
        <p:spPr>
          <a:xfrm>
            <a:off x="685799" y="4056995"/>
            <a:ext cx="5985258" cy="440120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9:notes"/>
          <p:cNvSpPr/>
          <p:nvPr>
            <p:ph idx="2" type="sldImg"/>
          </p:nvPr>
        </p:nvSpPr>
        <p:spPr>
          <a:xfrm>
            <a:off x="928688" y="569913"/>
            <a:ext cx="4938712" cy="277971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:notes"/>
          <p:cNvSpPr/>
          <p:nvPr>
            <p:ph idx="2" type="sldImg"/>
          </p:nvPr>
        </p:nvSpPr>
        <p:spPr>
          <a:xfrm>
            <a:off x="928688" y="569913"/>
            <a:ext cx="4938712" cy="277971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" name="Google Shape;74;p2:notes"/>
          <p:cNvSpPr txBox="1"/>
          <p:nvPr>
            <p:ph idx="1" type="body"/>
          </p:nvPr>
        </p:nvSpPr>
        <p:spPr>
          <a:xfrm>
            <a:off x="685799" y="4056995"/>
            <a:ext cx="5985258" cy="44012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2:notes"/>
          <p:cNvSpPr txBox="1"/>
          <p:nvPr>
            <p:ph idx="12" type="sldNum"/>
          </p:nvPr>
        </p:nvSpPr>
        <p:spPr>
          <a:xfrm>
            <a:off x="6277228" y="8798011"/>
            <a:ext cx="393829" cy="34440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8ee021e337_4_0:notes"/>
          <p:cNvSpPr/>
          <p:nvPr>
            <p:ph idx="2" type="sldImg"/>
          </p:nvPr>
        </p:nvSpPr>
        <p:spPr>
          <a:xfrm>
            <a:off x="928688" y="569913"/>
            <a:ext cx="4938600" cy="2779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8ee021e337_4_0:notes"/>
          <p:cNvSpPr txBox="1"/>
          <p:nvPr>
            <p:ph idx="1" type="body"/>
          </p:nvPr>
        </p:nvSpPr>
        <p:spPr>
          <a:xfrm>
            <a:off x="685799" y="4056995"/>
            <a:ext cx="5985300" cy="4401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g8ee021e337_4_0:notes"/>
          <p:cNvSpPr txBox="1"/>
          <p:nvPr>
            <p:ph idx="12" type="sldNum"/>
          </p:nvPr>
        </p:nvSpPr>
        <p:spPr>
          <a:xfrm>
            <a:off x="6277228" y="8798011"/>
            <a:ext cx="393900" cy="3444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8edf180317_0_9:notes"/>
          <p:cNvSpPr/>
          <p:nvPr>
            <p:ph idx="2" type="sldImg"/>
          </p:nvPr>
        </p:nvSpPr>
        <p:spPr>
          <a:xfrm>
            <a:off x="928688" y="569913"/>
            <a:ext cx="4938600" cy="2779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8edf180317_0_9:notes"/>
          <p:cNvSpPr txBox="1"/>
          <p:nvPr>
            <p:ph idx="1" type="body"/>
          </p:nvPr>
        </p:nvSpPr>
        <p:spPr>
          <a:xfrm>
            <a:off x="685799" y="4056995"/>
            <a:ext cx="5985300" cy="4401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g8edf180317_0_9:notes"/>
          <p:cNvSpPr txBox="1"/>
          <p:nvPr>
            <p:ph idx="12" type="sldNum"/>
          </p:nvPr>
        </p:nvSpPr>
        <p:spPr>
          <a:xfrm>
            <a:off x="6277228" y="8798011"/>
            <a:ext cx="393900" cy="3444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0:notes"/>
          <p:cNvSpPr/>
          <p:nvPr>
            <p:ph idx="2" type="sldImg"/>
          </p:nvPr>
        </p:nvSpPr>
        <p:spPr>
          <a:xfrm>
            <a:off x="928688" y="569913"/>
            <a:ext cx="4938712" cy="277971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8" name="Google Shape;228;p10:notes"/>
          <p:cNvSpPr txBox="1"/>
          <p:nvPr>
            <p:ph idx="1" type="body"/>
          </p:nvPr>
        </p:nvSpPr>
        <p:spPr>
          <a:xfrm>
            <a:off x="685799" y="4056995"/>
            <a:ext cx="5985258" cy="44012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10:notes"/>
          <p:cNvSpPr txBox="1"/>
          <p:nvPr>
            <p:ph idx="12" type="sldNum"/>
          </p:nvPr>
        </p:nvSpPr>
        <p:spPr>
          <a:xfrm>
            <a:off x="6277228" y="8798011"/>
            <a:ext cx="393829" cy="34440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3:notes"/>
          <p:cNvSpPr txBox="1"/>
          <p:nvPr>
            <p:ph idx="1" type="body"/>
          </p:nvPr>
        </p:nvSpPr>
        <p:spPr>
          <a:xfrm>
            <a:off x="685799" y="4056995"/>
            <a:ext cx="5985258" cy="440120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3:notes"/>
          <p:cNvSpPr/>
          <p:nvPr>
            <p:ph idx="2" type="sldImg"/>
          </p:nvPr>
        </p:nvSpPr>
        <p:spPr>
          <a:xfrm>
            <a:off x="928688" y="569913"/>
            <a:ext cx="4938712" cy="277971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8ec5d1b99d_0_9:notes"/>
          <p:cNvSpPr/>
          <p:nvPr>
            <p:ph idx="2" type="sldImg"/>
          </p:nvPr>
        </p:nvSpPr>
        <p:spPr>
          <a:xfrm>
            <a:off x="928688" y="569913"/>
            <a:ext cx="4938600" cy="2779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8ec5d1b99d_0_9:notes"/>
          <p:cNvSpPr txBox="1"/>
          <p:nvPr>
            <p:ph idx="1" type="body"/>
          </p:nvPr>
        </p:nvSpPr>
        <p:spPr>
          <a:xfrm>
            <a:off x="685799" y="4056995"/>
            <a:ext cx="5985300" cy="4401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g8ec5d1b99d_0_9:notes"/>
          <p:cNvSpPr txBox="1"/>
          <p:nvPr>
            <p:ph idx="12" type="sldNum"/>
          </p:nvPr>
        </p:nvSpPr>
        <p:spPr>
          <a:xfrm>
            <a:off x="6277228" y="8798011"/>
            <a:ext cx="393900" cy="3444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869b7558a4_3_0:notes"/>
          <p:cNvSpPr/>
          <p:nvPr>
            <p:ph idx="2" type="sldImg"/>
          </p:nvPr>
        </p:nvSpPr>
        <p:spPr>
          <a:xfrm>
            <a:off x="928688" y="569913"/>
            <a:ext cx="4938600" cy="2779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869b7558a4_3_0:notes"/>
          <p:cNvSpPr txBox="1"/>
          <p:nvPr>
            <p:ph idx="1" type="body"/>
          </p:nvPr>
        </p:nvSpPr>
        <p:spPr>
          <a:xfrm>
            <a:off x="685799" y="4056995"/>
            <a:ext cx="5985300" cy="4401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g869b7558a4_3_0:notes"/>
          <p:cNvSpPr txBox="1"/>
          <p:nvPr>
            <p:ph idx="12" type="sldNum"/>
          </p:nvPr>
        </p:nvSpPr>
        <p:spPr>
          <a:xfrm>
            <a:off x="6277228" y="8798011"/>
            <a:ext cx="393900" cy="3444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869b7558a4_3_5:notes"/>
          <p:cNvSpPr/>
          <p:nvPr>
            <p:ph idx="2" type="sldImg"/>
          </p:nvPr>
        </p:nvSpPr>
        <p:spPr>
          <a:xfrm>
            <a:off x="928688" y="569913"/>
            <a:ext cx="4938600" cy="2779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869b7558a4_3_5:notes"/>
          <p:cNvSpPr txBox="1"/>
          <p:nvPr>
            <p:ph idx="1" type="body"/>
          </p:nvPr>
        </p:nvSpPr>
        <p:spPr>
          <a:xfrm>
            <a:off x="685799" y="4056995"/>
            <a:ext cx="5985300" cy="4401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g869b7558a4_3_5:notes"/>
          <p:cNvSpPr txBox="1"/>
          <p:nvPr>
            <p:ph idx="12" type="sldNum"/>
          </p:nvPr>
        </p:nvSpPr>
        <p:spPr>
          <a:xfrm>
            <a:off x="6277228" y="8798011"/>
            <a:ext cx="393900" cy="3444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8ec5d1b99d_0_24:notes"/>
          <p:cNvSpPr/>
          <p:nvPr>
            <p:ph idx="2" type="sldImg"/>
          </p:nvPr>
        </p:nvSpPr>
        <p:spPr>
          <a:xfrm>
            <a:off x="928688" y="569913"/>
            <a:ext cx="4938600" cy="2779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8ec5d1b99d_0_24:notes"/>
          <p:cNvSpPr txBox="1"/>
          <p:nvPr>
            <p:ph idx="1" type="body"/>
          </p:nvPr>
        </p:nvSpPr>
        <p:spPr>
          <a:xfrm>
            <a:off x="685799" y="4056995"/>
            <a:ext cx="5985300" cy="4401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g8ec5d1b99d_0_24:notes"/>
          <p:cNvSpPr txBox="1"/>
          <p:nvPr>
            <p:ph idx="12" type="sldNum"/>
          </p:nvPr>
        </p:nvSpPr>
        <p:spPr>
          <a:xfrm>
            <a:off x="6277228" y="8798011"/>
            <a:ext cx="393900" cy="3444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8ee021e337_0_2:notes"/>
          <p:cNvSpPr/>
          <p:nvPr>
            <p:ph idx="2" type="sldImg"/>
          </p:nvPr>
        </p:nvSpPr>
        <p:spPr>
          <a:xfrm>
            <a:off x="928688" y="569913"/>
            <a:ext cx="4938600" cy="2779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8ee021e337_0_2:notes"/>
          <p:cNvSpPr txBox="1"/>
          <p:nvPr>
            <p:ph idx="1" type="body"/>
          </p:nvPr>
        </p:nvSpPr>
        <p:spPr>
          <a:xfrm>
            <a:off x="685799" y="4056995"/>
            <a:ext cx="5985300" cy="4401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g8ee021e337_0_2:notes"/>
          <p:cNvSpPr txBox="1"/>
          <p:nvPr>
            <p:ph idx="12" type="sldNum"/>
          </p:nvPr>
        </p:nvSpPr>
        <p:spPr>
          <a:xfrm>
            <a:off x="6277228" y="8798011"/>
            <a:ext cx="393900" cy="3444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8ec5d1b99d_0_36:notes"/>
          <p:cNvSpPr/>
          <p:nvPr>
            <p:ph idx="2" type="sldImg"/>
          </p:nvPr>
        </p:nvSpPr>
        <p:spPr>
          <a:xfrm>
            <a:off x="928688" y="569913"/>
            <a:ext cx="4938600" cy="2779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8ec5d1b99d_0_36:notes"/>
          <p:cNvSpPr txBox="1"/>
          <p:nvPr>
            <p:ph idx="1" type="body"/>
          </p:nvPr>
        </p:nvSpPr>
        <p:spPr>
          <a:xfrm>
            <a:off x="685799" y="4056995"/>
            <a:ext cx="5985300" cy="4401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g8ec5d1b99d_0_36:notes"/>
          <p:cNvSpPr txBox="1"/>
          <p:nvPr>
            <p:ph idx="12" type="sldNum"/>
          </p:nvPr>
        </p:nvSpPr>
        <p:spPr>
          <a:xfrm>
            <a:off x="6277228" y="8798011"/>
            <a:ext cx="393900" cy="3444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Google Shape;14;p2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5" name="Google Shape;15;p2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2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1"/>
          <p:cNvSpPr txBox="1"/>
          <p:nvPr>
            <p:ph hasCustomPrompt="1" type="title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55" name="Google Shape;55;p11"/>
          <p:cNvSpPr txBox="1"/>
          <p:nvPr>
            <p:ph idx="1" type="body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6" name="Google Shape;56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 showMasterSp="0">
  <p:cSld name="2_Custom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(1 column)">
  <p:cSld name="Title and Content (1 column)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457200" y="1063231"/>
            <a:ext cx="8229600" cy="35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50" spcFirstLastPara="1" rIns="0" wrap="square" tIns="0">
            <a:noAutofit/>
          </a:bodyPr>
          <a:lstStyle>
            <a:lvl1pPr indent="-3937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Noto Sans Symbols"/>
              <a:buChar char="▪"/>
              <a:defRPr b="0" i="0" sz="2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Char char="▪"/>
              <a:defRPr b="0" i="0" sz="2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74650" lvl="5" marL="2743200" marR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74650" lvl="6" marL="3200400" marR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74650" lvl="7" marL="3657600" marR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74650" lvl="8" marL="4114800" marR="0" rtl="0" algn="l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300"/>
              <a:buFont typeface="Arial"/>
              <a:buChar char="•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" name="Google Shape;62;p14"/>
          <p:cNvSpPr txBox="1"/>
          <p:nvPr>
            <p:ph type="title"/>
          </p:nvPr>
        </p:nvSpPr>
        <p:spPr>
          <a:xfrm>
            <a:off x="457201" y="20597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Google Shape;19;p3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0" name="Google Shape;20;p3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" name="Google Shape;21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" name="Google Shape;34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7" name="Google Shape;37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8" name="Google Shape;3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1" name="Google Shape;41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4" name="Google Shape;44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5" name="Google Shape;45;p9"/>
          <p:cNvSpPr txBox="1"/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6" name="Google Shape;46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7" name="Google Shape;47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 txBox="1"/>
          <p:nvPr>
            <p:ph idx="1" type="body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/>
        </p:txBody>
      </p:sp>
      <p:sp>
        <p:nvSpPr>
          <p:cNvPr id="51" name="Google Shape;51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pearmint"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jpg"/><Relationship Id="rId4" Type="http://schemas.openxmlformats.org/officeDocument/2006/relationships/image" Target="../media/image2.png"/><Relationship Id="rId5" Type="http://schemas.openxmlformats.org/officeDocument/2006/relationships/image" Target="../media/image3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png"/><Relationship Id="rId4" Type="http://schemas.openxmlformats.org/officeDocument/2006/relationships/image" Target="../media/image13.png"/><Relationship Id="rId5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5.png"/><Relationship Id="rId4" Type="http://schemas.openxmlformats.org/officeDocument/2006/relationships/image" Target="../media/image32.png"/><Relationship Id="rId5" Type="http://schemas.openxmlformats.org/officeDocument/2006/relationships/image" Target="../media/image35.png"/><Relationship Id="rId6" Type="http://schemas.openxmlformats.org/officeDocument/2006/relationships/image" Target="../media/image3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4.png"/><Relationship Id="rId4" Type="http://schemas.openxmlformats.org/officeDocument/2006/relationships/image" Target="../media/image33.png"/><Relationship Id="rId5" Type="http://schemas.openxmlformats.org/officeDocument/2006/relationships/image" Target="../media/image2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2.jpg"/><Relationship Id="rId4" Type="http://schemas.openxmlformats.org/officeDocument/2006/relationships/image" Target="../media/image2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8.png"/><Relationship Id="rId4" Type="http://schemas.openxmlformats.org/officeDocument/2006/relationships/image" Target="../media/image44.png"/><Relationship Id="rId5" Type="http://schemas.openxmlformats.org/officeDocument/2006/relationships/image" Target="../media/image40.png"/><Relationship Id="rId6" Type="http://schemas.openxmlformats.org/officeDocument/2006/relationships/image" Target="../media/image4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3.gif"/><Relationship Id="rId4" Type="http://schemas.openxmlformats.org/officeDocument/2006/relationships/image" Target="../media/image2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jpg"/><Relationship Id="rId4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1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2.png"/><Relationship Id="rId4" Type="http://schemas.openxmlformats.org/officeDocument/2006/relationships/image" Target="../media/image41.png"/><Relationship Id="rId5" Type="http://schemas.openxmlformats.org/officeDocument/2006/relationships/image" Target="../media/image4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6.png"/><Relationship Id="rId4" Type="http://schemas.openxmlformats.org/officeDocument/2006/relationships/image" Target="../media/image3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9.png"/><Relationship Id="rId4" Type="http://schemas.openxmlformats.org/officeDocument/2006/relationships/image" Target="../media/image2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Relationship Id="rId4" Type="http://schemas.openxmlformats.org/officeDocument/2006/relationships/image" Target="../media/image14.png"/><Relationship Id="rId5" Type="http://schemas.openxmlformats.org/officeDocument/2006/relationships/image" Target="../media/image6.png"/><Relationship Id="rId6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Relationship Id="rId4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1.png"/><Relationship Id="rId4" Type="http://schemas.openxmlformats.org/officeDocument/2006/relationships/image" Target="../media/image11.png"/><Relationship Id="rId5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idx="1" type="body"/>
          </p:nvPr>
        </p:nvSpPr>
        <p:spPr>
          <a:xfrm>
            <a:off x="-1196500" y="3709850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US" sz="3200">
                <a:solidFill>
                  <a:srgbClr val="073763"/>
                </a:solidFill>
              </a:rPr>
              <a:t>Smart India Hackathon 2020</a:t>
            </a:r>
            <a:endParaRPr b="1" sz="3200">
              <a:solidFill>
                <a:srgbClr val="073763"/>
              </a:solidFill>
            </a:endParaRPr>
          </a:p>
        </p:txBody>
      </p:sp>
      <p:pic>
        <p:nvPicPr>
          <p:cNvPr id="69" name="Google Shape;69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25" y="4733925"/>
            <a:ext cx="9144000" cy="7524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0" name="Google Shape;70;p15"/>
          <p:cNvCxnSpPr/>
          <p:nvPr/>
        </p:nvCxnSpPr>
        <p:spPr>
          <a:xfrm flipH="1">
            <a:off x="3465000" y="4359050"/>
            <a:ext cx="2923800" cy="24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71" name="Google Shape;71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125" y="0"/>
            <a:ext cx="9144000" cy="4733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305981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66675"/>
            <a:ext cx="9144000" cy="5210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18533" y="-66675"/>
            <a:ext cx="9262531" cy="5210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118525" y="-66670"/>
            <a:ext cx="9262526" cy="52101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118525" y="-66671"/>
            <a:ext cx="9262526" cy="52101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8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7"/>
          <p:cNvSpPr txBox="1"/>
          <p:nvPr>
            <p:ph idx="1" type="body"/>
          </p:nvPr>
        </p:nvSpPr>
        <p:spPr>
          <a:xfrm>
            <a:off x="457200" y="1063231"/>
            <a:ext cx="8229600" cy="35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50" spcFirstLastPara="1" rIns="0" wrap="square" tIns="0">
            <a:noAutofit/>
          </a:bodyPr>
          <a:lstStyle/>
          <a:p>
            <a:pPr indent="-246380" lvl="0" marL="411480" rtl="0" algn="l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2600"/>
              <a:buFont typeface="Noto Sans Symbols"/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60" name="Google Shape;160;p27"/>
          <p:cNvSpPr txBox="1"/>
          <p:nvPr>
            <p:ph type="title"/>
          </p:nvPr>
        </p:nvSpPr>
        <p:spPr>
          <a:xfrm>
            <a:off x="457201" y="20597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/>
              <a:t>Design Process</a:t>
            </a:r>
            <a:endParaRPr/>
          </a:p>
        </p:txBody>
      </p:sp>
      <p:pic>
        <p:nvPicPr>
          <p:cNvPr id="161" name="Google Shape;16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8"/>
          <p:cNvSpPr/>
          <p:nvPr/>
        </p:nvSpPr>
        <p:spPr>
          <a:xfrm>
            <a:off x="-150" y="3758525"/>
            <a:ext cx="9144000" cy="572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 sz="4000">
                <a:solidFill>
                  <a:srgbClr val="15A789"/>
                </a:solidFill>
              </a:rPr>
              <a:t>THE PREDATOR</a:t>
            </a:r>
            <a:endParaRPr>
              <a:solidFill>
                <a:srgbClr val="15A789"/>
              </a:solidFill>
            </a:endParaRPr>
          </a:p>
        </p:txBody>
      </p:sp>
      <p:pic>
        <p:nvPicPr>
          <p:cNvPr id="170" name="Google Shape;17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50" y="-31078"/>
            <a:ext cx="9199248" cy="51745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076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0"/>
          <p:cNvSpPr txBox="1"/>
          <p:nvPr>
            <p:ph idx="4294967295" type="body"/>
          </p:nvPr>
        </p:nvSpPr>
        <p:spPr>
          <a:xfrm>
            <a:off x="99950" y="1008600"/>
            <a:ext cx="8626500" cy="348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just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Roboto"/>
              <a:buChar char="●"/>
            </a:pPr>
            <a:r>
              <a:rPr b="1" lang="en-US" sz="1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While Li-aluminum (NCA) is the clear</a:t>
            </a:r>
            <a:endParaRPr b="1" sz="19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just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-US" sz="1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winner by storing more capacity than </a:t>
            </a:r>
            <a:endParaRPr b="1" sz="19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just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-US" sz="1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other systems, this only applies to </a:t>
            </a:r>
            <a:endParaRPr b="1" sz="19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just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-US" sz="1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specific energy. </a:t>
            </a:r>
            <a:endParaRPr b="1" sz="19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9250" lvl="0" marL="457200" rtl="0" algn="just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Roboto"/>
              <a:buChar char="●"/>
            </a:pPr>
            <a:r>
              <a:rPr b="1" lang="en-US" sz="1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In terms of specific power and thermal</a:t>
            </a:r>
            <a:endParaRPr b="1" sz="19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just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-US" sz="1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stability, Li-manganese (LMO) and </a:t>
            </a:r>
            <a:endParaRPr b="1" sz="19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-US" sz="1900">
                <a:solidFill>
                  <a:srgbClr val="FFFFFF"/>
                </a:solidFill>
              </a:rPr>
              <a:t>Li-phosphate (LFP) are superior.</a:t>
            </a:r>
            <a:r>
              <a:rPr b="1" lang="en-US" sz="1700">
                <a:solidFill>
                  <a:srgbClr val="FFFFFF"/>
                </a:solidFill>
              </a:rPr>
              <a:t> </a:t>
            </a:r>
            <a:endParaRPr b="1" sz="1700"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900"/>
          </a:p>
        </p:txBody>
      </p:sp>
      <p:pic>
        <p:nvPicPr>
          <p:cNvPr id="183" name="Google Shape;183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44200" y="1064175"/>
            <a:ext cx="4299801" cy="3232600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30"/>
          <p:cNvSpPr txBox="1"/>
          <p:nvPr/>
        </p:nvSpPr>
        <p:spPr>
          <a:xfrm>
            <a:off x="4906100" y="4426425"/>
            <a:ext cx="4176000" cy="3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rgbClr val="FFFFFF"/>
                </a:solidFill>
              </a:rPr>
              <a:t>Typical specific energy of lead-, nickel- and lithium- based batteries.</a:t>
            </a:r>
            <a:endParaRPr b="1" sz="1300">
              <a:solidFill>
                <a:srgbClr val="FFFFFF"/>
              </a:solidFill>
            </a:endParaRPr>
          </a:p>
        </p:txBody>
      </p:sp>
      <p:sp>
        <p:nvSpPr>
          <p:cNvPr id="185" name="Google Shape;185;p30"/>
          <p:cNvSpPr txBox="1"/>
          <p:nvPr/>
        </p:nvSpPr>
        <p:spPr>
          <a:xfrm>
            <a:off x="332550" y="232800"/>
            <a:ext cx="5354100" cy="7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0000FF"/>
                </a:solidFill>
                <a:latin typeface="Proxima Nova"/>
                <a:ea typeface="Proxima Nova"/>
                <a:cs typeface="Proxima Nova"/>
                <a:sym typeface="Proxima Nova"/>
              </a:rPr>
              <a:t>The Li-ion battery</a:t>
            </a:r>
            <a:endParaRPr b="1" sz="3900">
              <a:solidFill>
                <a:srgbClr val="0000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86" name="Google Shape;186;p30"/>
          <p:cNvCxnSpPr/>
          <p:nvPr/>
        </p:nvCxnSpPr>
        <p:spPr>
          <a:xfrm flipH="1" rot="10800000">
            <a:off x="332550" y="232800"/>
            <a:ext cx="2566200" cy="11100"/>
          </a:xfrm>
          <a:prstGeom prst="straightConnector1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7" name="Google Shape;187;p30"/>
          <p:cNvCxnSpPr/>
          <p:nvPr/>
        </p:nvCxnSpPr>
        <p:spPr>
          <a:xfrm>
            <a:off x="-1152850" y="1064175"/>
            <a:ext cx="1064100" cy="10641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1"/>
          <p:cNvSpPr txBox="1"/>
          <p:nvPr>
            <p:ph idx="4294967295" type="body"/>
          </p:nvPr>
        </p:nvSpPr>
        <p:spPr>
          <a:xfrm>
            <a:off x="769250" y="1332006"/>
            <a:ext cx="8229600" cy="35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Roboto"/>
              <a:buChar char="●"/>
            </a:pPr>
            <a:r>
              <a:rPr lang="en-US" sz="2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Rely on </a:t>
            </a:r>
            <a:r>
              <a:rPr lang="en-US" sz="2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Electromagnetism</a:t>
            </a:r>
            <a:r>
              <a:rPr lang="en-US" sz="2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2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Roboto"/>
              <a:buChar char="●"/>
            </a:pPr>
            <a:r>
              <a:rPr lang="en-US" sz="2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90% efficiency.</a:t>
            </a:r>
            <a:endParaRPr sz="2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Roboto"/>
              <a:buChar char="●"/>
            </a:pPr>
            <a:r>
              <a:rPr lang="en-US" sz="2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Skips the extra(polluting) steps.</a:t>
            </a:r>
            <a:endParaRPr sz="2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Roboto"/>
              <a:buChar char="●"/>
            </a:pPr>
            <a:r>
              <a:rPr lang="en-US" sz="2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Materials in it(Li/Co) can be recycled </a:t>
            </a:r>
            <a:r>
              <a:rPr lang="en-US" sz="2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indefinitely</a:t>
            </a:r>
            <a:r>
              <a:rPr lang="en-US" sz="2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2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4" name="Google Shape;194;p31"/>
          <p:cNvSpPr txBox="1"/>
          <p:nvPr>
            <p:ph idx="4294967295" type="title"/>
          </p:nvPr>
        </p:nvSpPr>
        <p:spPr>
          <a:xfrm>
            <a:off x="457201" y="406204"/>
            <a:ext cx="82296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>
                <a:solidFill>
                  <a:srgbClr val="22EEC5"/>
                </a:solidFill>
                <a:latin typeface="Roboto"/>
                <a:ea typeface="Roboto"/>
                <a:cs typeface="Roboto"/>
                <a:sym typeface="Roboto"/>
              </a:rPr>
              <a:t>Why Induction motor ?</a:t>
            </a:r>
            <a:endParaRPr sz="3100">
              <a:solidFill>
                <a:srgbClr val="22EEC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95" name="Google Shape;19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4250" y="2941100"/>
            <a:ext cx="3749749" cy="2202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750" y="74375"/>
            <a:ext cx="8947249" cy="4975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65240" y="3615225"/>
            <a:ext cx="2991325" cy="137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32"/>
          <p:cNvSpPr txBox="1"/>
          <p:nvPr/>
        </p:nvSpPr>
        <p:spPr>
          <a:xfrm>
            <a:off x="4744425" y="3791125"/>
            <a:ext cx="4312200" cy="8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latin typeface="Proxima Nova"/>
                <a:ea typeface="Proxima Nova"/>
                <a:cs typeface="Proxima Nova"/>
                <a:sym typeface="Proxima Nova"/>
              </a:rPr>
              <a:t>MATERIALS USED IN PAV</a:t>
            </a:r>
            <a:endParaRPr b="1" sz="3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207" name="Google Shape;207;p32"/>
          <p:cNvCxnSpPr/>
          <p:nvPr/>
        </p:nvCxnSpPr>
        <p:spPr>
          <a:xfrm>
            <a:off x="7815225" y="4384150"/>
            <a:ext cx="1241400" cy="111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Google Shape;21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9525"/>
            <a:ext cx="9144000" cy="5153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>
            <p:ph idx="4294967295" type="body"/>
          </p:nvPr>
        </p:nvSpPr>
        <p:spPr>
          <a:xfrm>
            <a:off x="107600" y="2248225"/>
            <a:ext cx="9036300" cy="14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None/>
            </a:pPr>
            <a:r>
              <a:rPr b="1" lang="en-US" sz="3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Team name : Technothorn</a:t>
            </a:r>
            <a:endParaRPr b="1" sz="3000">
              <a:solidFill>
                <a:srgbClr val="FFFFFF"/>
              </a:solidFill>
              <a:highlight>
                <a:srgbClr val="000000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1111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2700"/>
              <a:buNone/>
            </a:pPr>
            <a:r>
              <a:rPr b="1" lang="en-US" sz="2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Project name : Ultra-compact Personal Aerial Vehicle</a:t>
            </a:r>
            <a:r>
              <a:rPr lang="en-US" sz="3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3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8" name="Google Shape;78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50500" y="4594800"/>
            <a:ext cx="9245001" cy="7524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9" name="Google Shape;79;p16"/>
          <p:cNvCxnSpPr/>
          <p:nvPr/>
        </p:nvCxnSpPr>
        <p:spPr>
          <a:xfrm>
            <a:off x="9122300" y="0"/>
            <a:ext cx="21600" cy="4594800"/>
          </a:xfrm>
          <a:prstGeom prst="straightConnector1">
            <a:avLst/>
          </a:prstGeom>
          <a:noFill/>
          <a:ln cap="flat" cmpd="sng" w="152400">
            <a:solidFill>
              <a:srgbClr val="0B5394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Final Product Image</a:t>
            </a:r>
            <a:endParaRPr/>
          </a:p>
        </p:txBody>
      </p:sp>
      <p:sp>
        <p:nvSpPr>
          <p:cNvPr id="224" name="Google Shape;224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# with every part description and specification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US"/>
              <a:t># a small rendered video if possible to be appended.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US"/>
              <a:t># add mission and vision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US"/>
              <a:t># add AI features slide.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25" name="Google Shape;22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6"/>
          <p:cNvSpPr/>
          <p:nvPr/>
        </p:nvSpPr>
        <p:spPr>
          <a:xfrm>
            <a:off x="0" y="3820950"/>
            <a:ext cx="9144000" cy="572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 sz="4000"/>
              <a:t>OPEN FOR SUGGESTIONS</a:t>
            </a:r>
            <a:endParaRPr/>
          </a:p>
        </p:txBody>
      </p:sp>
      <p:pic>
        <p:nvPicPr>
          <p:cNvPr id="232" name="Google Shape;23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89800"/>
            <a:ext cx="9144000" cy="5333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-189800"/>
            <a:ext cx="9144000" cy="5333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/>
          <p:nvPr>
            <p:ph idx="4294967295" type="body"/>
          </p:nvPr>
        </p:nvSpPr>
        <p:spPr>
          <a:xfrm>
            <a:off x="457203" y="1063231"/>
            <a:ext cx="4040100" cy="35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50" spcFirstLastPara="1" rIns="0" wrap="square" tIns="0">
            <a:noAutofit/>
          </a:bodyPr>
          <a:lstStyle/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sz="1800">
                <a:solidFill>
                  <a:srgbClr val="FFFFFF"/>
                </a:solidFill>
              </a:rPr>
              <a:t>We the students of Rajasthan Institute of Engineering and Technology, Jaipur visioned for a system which can an ease out the entire concept of traveling in no time.    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just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sz="1800">
                <a:solidFill>
                  <a:srgbClr val="FFFFFF"/>
                </a:solidFill>
              </a:rPr>
              <a:t>Our team, Technothorn is the best concoction of innovative thinkers and great illustrators who are competent enough to empower innovation.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just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sz="1800">
                <a:solidFill>
                  <a:srgbClr val="FFFFFF"/>
                </a:solidFill>
              </a:rPr>
              <a:t>We are a team of Data Analysts and Design engineers which is a perfect blend of both the worlds and hence, we are trying to bring thoughts and ideas to reality.</a:t>
            </a:r>
            <a:endParaRPr sz="1800">
              <a:solidFill>
                <a:srgbClr val="FFFFFF"/>
              </a:solidFill>
            </a:endParaRPr>
          </a:p>
          <a:p>
            <a:pPr indent="0" lvl="0" marL="457200" rtl="0" algn="just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85" name="Google Shape;85;p17"/>
          <p:cNvSpPr txBox="1"/>
          <p:nvPr>
            <p:ph idx="4294967295" type="title"/>
          </p:nvPr>
        </p:nvSpPr>
        <p:spPr>
          <a:xfrm>
            <a:off x="457201" y="20597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/>
              <a:t>College &amp; Team Info</a:t>
            </a:r>
            <a:endParaRPr/>
          </a:p>
        </p:txBody>
      </p:sp>
      <p:pic>
        <p:nvPicPr>
          <p:cNvPr id="86" name="Google Shape;8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18533" y="-66675"/>
            <a:ext cx="9262531" cy="5210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18525" y="-136800"/>
            <a:ext cx="9262526" cy="5280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18533" y="-66675"/>
            <a:ext cx="9262531" cy="5210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18525" y="-66675"/>
            <a:ext cx="9262531" cy="5210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100"/>
            <a:ext cx="9144000" cy="5110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875175"/>
            <a:ext cx="9144000" cy="601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-506150"/>
            <a:ext cx="9144000" cy="564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-767700"/>
            <a:ext cx="9144000" cy="5312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